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62" r:id="rId2"/>
    <p:sldId id="263" r:id="rId3"/>
  </p:sldIdLst>
  <p:sldSz cx="12192000" cy="6858000"/>
  <p:notesSz cx="6858000" cy="9144000"/>
  <p:defaultTextStyle>
    <a:defPPr lvl="0">
      <a:defRPr lang="zh-HK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D1D3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708" y="-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E5D0B89-6DBA-4CAF-A37B-E364F3F49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D99A114F-4CF2-40E6-8F3B-6EE21863E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D10271F8-D28D-4914-8E0C-6468FBE0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183B3-C446-4EB0-83D1-E57CD294957B}" type="datetimeFigureOut">
              <a:rPr lang="zh-HK" altLang="en-US" smtClean="0"/>
              <a:pPr/>
              <a:t>8/12/2024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D205ED02-7047-4C02-B0CD-BB081214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EA6A0F79-F158-48BF-BAC1-8903B7C4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684D-BCBC-4D02-AF75-A675926C94C7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279944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97F95BC-1E85-4042-9AB5-FC8BEC73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77A5630E-DB50-4157-91C4-7517CAF5E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577F029C-9716-4DA3-BBC8-CB3C0AA18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183B3-C446-4EB0-83D1-E57CD294957B}" type="datetimeFigureOut">
              <a:rPr lang="zh-HK" altLang="en-US" smtClean="0"/>
              <a:pPr/>
              <a:t>8/12/2024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2CFC41D5-9708-4B2B-B2B3-C21139A1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3D9FFF5C-3A14-4875-BF24-8915B208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684D-BCBC-4D02-AF75-A675926C94C7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3004356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xmlns="" id="{DC4CB91E-C8D9-45EC-8F38-F24D8658A5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01F71A4C-183A-43E2-B8FC-F9FD75D68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BDE16662-9FD8-40DB-B05B-667F8001D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183B3-C446-4EB0-83D1-E57CD294957B}" type="datetimeFigureOut">
              <a:rPr lang="zh-HK" altLang="en-US" smtClean="0"/>
              <a:pPr/>
              <a:t>8/12/2024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74D14D8D-1030-4BDB-9004-20A490404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85487CE4-1207-42A0-8F0B-D11CD0ED7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684D-BCBC-4D02-AF75-A675926C94C7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3662505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B27EF98-D077-4ACD-9977-EB8905B40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06FBEC2-CAAD-431F-A158-7ECC75E52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618F2A67-F567-4248-B076-55070C694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183B3-C446-4EB0-83D1-E57CD294957B}" type="datetimeFigureOut">
              <a:rPr lang="zh-HK" altLang="en-US" smtClean="0"/>
              <a:pPr/>
              <a:t>8/12/2024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40CE96C2-4FEC-410A-93DD-048C26D31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60A5A561-733A-474E-A561-4740500A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684D-BCBC-4D02-AF75-A675926C94C7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181952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33127C6-1D8A-484B-A1B0-190FFEC11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AE3FAB8D-4A3C-4497-8300-C553F8A2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26E90D55-858F-4A3E-AF09-6C463AB3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183B3-C446-4EB0-83D1-E57CD294957B}" type="datetimeFigureOut">
              <a:rPr lang="zh-HK" altLang="en-US" smtClean="0"/>
              <a:pPr/>
              <a:t>8/12/2024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134966FB-5EDF-4F5A-A688-3C2CB2F45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520AFA5B-6411-4E6E-89AD-0E6F2B386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684D-BCBC-4D02-AF75-A675926C94C7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187135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945B018-38AE-423C-AAA6-A147759BF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96C5001-FDB9-41F0-8A66-4D9E5AF641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E142C8DF-9D9E-415C-A487-FC92E9F98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1D406955-9E66-4E61-91E2-91C3E54F6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183B3-C446-4EB0-83D1-E57CD294957B}" type="datetimeFigureOut">
              <a:rPr lang="zh-HK" altLang="en-US" smtClean="0"/>
              <a:pPr/>
              <a:t>8/12/2024</a:t>
            </a:fld>
            <a:endParaRPr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46E59ACE-276D-4BC3-BE96-6F4CECD45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5D7B62E2-CE57-4BC6-B0A1-E19926EC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684D-BCBC-4D02-AF75-A675926C94C7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4215880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EE5370F-71FC-49E3-80D6-EAC5B8103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680D978F-209C-454E-9E7E-41D14390E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0C7C339A-0C0E-41F6-ADF5-D48C246D5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19D9E137-9C38-43BC-8F0C-C28B51AF10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A9F335C4-46AB-48FC-B6E7-F220CD1727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xmlns="" id="{CCEA97A8-D5B8-43D6-94FC-F1CCB8696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183B3-C446-4EB0-83D1-E57CD294957B}" type="datetimeFigureOut">
              <a:rPr lang="zh-HK" altLang="en-US" smtClean="0"/>
              <a:pPr/>
              <a:t>8/12/2024</a:t>
            </a:fld>
            <a:endParaRPr lang="zh-HK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xmlns="" id="{A9A2F18C-F8E0-456A-8B54-EC6A30180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xmlns="" id="{AF00D633-E124-4DEB-971F-AFADD219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684D-BCBC-4D02-AF75-A675926C94C7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2103061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9E3E5FB-993E-4AED-864A-CBFE638D4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24B39D56-E081-40B2-85E4-F2E2F8A31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183B3-C446-4EB0-83D1-E57CD294957B}" type="datetimeFigureOut">
              <a:rPr lang="zh-HK" altLang="en-US" smtClean="0"/>
              <a:pPr/>
              <a:t>8/12/2024</a:t>
            </a:fld>
            <a:endParaRPr lang="zh-HK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1AEA2775-2A36-4508-884A-921050EAA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52C741DA-09E6-4183-A991-6CC851CB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684D-BCBC-4D02-AF75-A675926C94C7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346263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E4DFC5F8-2DC3-4BD1-98AE-C27A1084A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183B3-C446-4EB0-83D1-E57CD294957B}" type="datetimeFigureOut">
              <a:rPr lang="zh-HK" altLang="en-US" smtClean="0"/>
              <a:pPr/>
              <a:t>8/12/2024</a:t>
            </a:fld>
            <a:endParaRPr lang="zh-HK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9B3AD669-FF33-4EAB-836D-996072D1D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FBD1B3D5-2E39-4441-909F-576A2071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684D-BCBC-4D02-AF75-A675926C94C7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1936875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C6082B8-46B1-47FF-8AA3-5A081DA4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6C961B4-70DC-48EA-913E-F37DFEAF4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34CCF8A8-8B9F-4F7D-9761-F094923B2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E54D8897-D135-48D1-BCA8-7567BD4B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183B3-C446-4EB0-83D1-E57CD294957B}" type="datetimeFigureOut">
              <a:rPr lang="zh-HK" altLang="en-US" smtClean="0"/>
              <a:pPr/>
              <a:t>8/12/2024</a:t>
            </a:fld>
            <a:endParaRPr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A2B2EFAA-36D4-4FCD-A8F0-9CF275D42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BF88CA43-D9CD-4330-B87B-798D87FF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684D-BCBC-4D02-AF75-A675926C94C7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2393109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3A5C8AC-BF85-497C-995A-FF0AA2ABE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xmlns="" id="{65985D90-58D4-4B3F-80E2-7BEBD6E69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K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F90C05F9-545A-465A-B195-6481A444D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B52E1B5E-50F7-4B78-AB52-0C62411A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183B3-C446-4EB0-83D1-E57CD294957B}" type="datetimeFigureOut">
              <a:rPr lang="zh-HK" altLang="en-US" smtClean="0"/>
              <a:pPr/>
              <a:t>8/12/2024</a:t>
            </a:fld>
            <a:endParaRPr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DE2AD9AA-D5F3-477B-BEE7-5A33F8CD7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923613CC-D1A8-4A1E-B8CF-1949CB1D2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1684D-BCBC-4D02-AF75-A675926C94C7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4052934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xmlns="" id="{BACDC107-1521-4BAC-813B-BFD197E7D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7C84DC77-6114-4607-ABC6-3FD9FD099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E809C961-6E38-4702-88F4-BD7BE4538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183B3-C446-4EB0-83D1-E57CD294957B}" type="datetimeFigureOut">
              <a:rPr lang="zh-HK" altLang="en-US" smtClean="0"/>
              <a:pPr/>
              <a:t>8/12/2024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01F565E2-0FED-4F6D-9FD2-AFE2E8F0F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2305CA92-5CEA-4D6E-93BF-7B1DA9C5D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1684D-BCBC-4D02-AF75-A675926C94C7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xmlns="" val="384199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B2E4262-84E0-4C80-8D75-EB4A76892297}"/>
              </a:ext>
            </a:extLst>
          </p:cNvPr>
          <p:cNvSpPr/>
          <p:nvPr/>
        </p:nvSpPr>
        <p:spPr>
          <a:xfrm>
            <a:off x="1127448" y="1052736"/>
            <a:ext cx="10081120" cy="551608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圖片 6" descr="1676601792274.jfif">
            <a:extLst>
              <a:ext uri="{FF2B5EF4-FFF2-40B4-BE49-F238E27FC236}">
                <a16:creationId xmlns:a16="http://schemas.microsoft.com/office/drawing/2014/main" xmlns="" id="{0A030346-A7D6-4127-A67A-1F4AC27D8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92"/>
          <a:stretch/>
        </p:blipFill>
        <p:spPr>
          <a:xfrm>
            <a:off x="1574272" y="1415107"/>
            <a:ext cx="543535" cy="5017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圖片 5" descr="Harbour View at Sky Terrace 428_1.jfif">
            <a:extLst>
              <a:ext uri="{FF2B5EF4-FFF2-40B4-BE49-F238E27FC236}">
                <a16:creationId xmlns:a16="http://schemas.microsoft.com/office/drawing/2014/main" xmlns="" id="{349FD2CE-9214-4EE2-83A7-4168172905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73" b="19814"/>
          <a:stretch/>
        </p:blipFill>
        <p:spPr>
          <a:xfrm>
            <a:off x="1563435" y="1916832"/>
            <a:ext cx="9273793" cy="211348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D7B69C7B-8CAD-4BC0-B32E-2B8C76B79D52}"/>
              </a:ext>
            </a:extLst>
          </p:cNvPr>
          <p:cNvSpPr/>
          <p:nvPr/>
        </p:nvSpPr>
        <p:spPr>
          <a:xfrm>
            <a:off x="1574272" y="4149080"/>
            <a:ext cx="2145464" cy="2113489"/>
          </a:xfrm>
          <a:prstGeom prst="rect">
            <a:avLst/>
          </a:prstGeom>
          <a:solidFill>
            <a:srgbClr val="9D1D34"/>
          </a:solidFill>
          <a:ln w="38100">
            <a:solidFill>
              <a:srgbClr val="9D1D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7756A9A6-49F1-40D7-AE18-6A81667DC2D5}"/>
              </a:ext>
            </a:extLst>
          </p:cNvPr>
          <p:cNvSpPr/>
          <p:nvPr/>
        </p:nvSpPr>
        <p:spPr>
          <a:xfrm>
            <a:off x="3950536" y="4130593"/>
            <a:ext cx="2145464" cy="2113489"/>
          </a:xfrm>
          <a:prstGeom prst="rect">
            <a:avLst/>
          </a:prstGeom>
          <a:solidFill>
            <a:srgbClr val="9D1D34"/>
          </a:solidFill>
          <a:ln w="38100">
            <a:solidFill>
              <a:srgbClr val="9D1D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C7A9D071-48E5-4B4B-BBA0-6C9C8D975983}"/>
              </a:ext>
            </a:extLst>
          </p:cNvPr>
          <p:cNvSpPr/>
          <p:nvPr/>
        </p:nvSpPr>
        <p:spPr>
          <a:xfrm>
            <a:off x="6326800" y="4149080"/>
            <a:ext cx="2145464" cy="2113489"/>
          </a:xfrm>
          <a:prstGeom prst="rect">
            <a:avLst/>
          </a:prstGeom>
          <a:solidFill>
            <a:srgbClr val="9D1D34"/>
          </a:solidFill>
          <a:ln w="38100">
            <a:solidFill>
              <a:srgbClr val="9D1D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6FBA40E2-11B4-49C7-805E-8B792F4E52ED}"/>
              </a:ext>
            </a:extLst>
          </p:cNvPr>
          <p:cNvSpPr/>
          <p:nvPr/>
        </p:nvSpPr>
        <p:spPr>
          <a:xfrm>
            <a:off x="8691764" y="4163674"/>
            <a:ext cx="2145464" cy="2113489"/>
          </a:xfrm>
          <a:prstGeom prst="rect">
            <a:avLst/>
          </a:prstGeom>
          <a:solidFill>
            <a:srgbClr val="9D1D34"/>
          </a:solidFill>
          <a:ln w="38100">
            <a:solidFill>
              <a:srgbClr val="9D1D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755199C3-CD66-4702-BA59-33EF3B339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46513" y="4225218"/>
            <a:ext cx="1968452" cy="131230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9DFB0CE5-E681-4518-A72C-6E4D3D7D20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79760" y="4210931"/>
            <a:ext cx="2089608" cy="139492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09DCF44A-FA7B-43DC-AD79-6506ED6C5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95616" y="4210931"/>
            <a:ext cx="1956072" cy="130578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xmlns="" id="{C9D8A383-6B3A-4BC5-B652-677F0DE786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0535" y="4238579"/>
            <a:ext cx="2047922" cy="136727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97B21903-C9AD-4612-9781-A2E20C272DDC}"/>
              </a:ext>
            </a:extLst>
          </p:cNvPr>
          <p:cNvSpPr/>
          <p:nvPr/>
        </p:nvSpPr>
        <p:spPr>
          <a:xfrm>
            <a:off x="2117807" y="5706792"/>
            <a:ext cx="1025865" cy="386504"/>
          </a:xfrm>
          <a:prstGeom prst="rect">
            <a:avLst/>
          </a:prstGeom>
          <a:solidFill>
            <a:srgbClr val="9D1D3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1400" dirty="0"/>
              <a:t>About Us</a:t>
            </a:r>
            <a:endParaRPr lang="en-US" sz="1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25EF9FB8-70C3-4A31-82A6-1C3A2688A8F4}"/>
              </a:ext>
            </a:extLst>
          </p:cNvPr>
          <p:cNvSpPr/>
          <p:nvPr/>
        </p:nvSpPr>
        <p:spPr>
          <a:xfrm>
            <a:off x="4510335" y="5706792"/>
            <a:ext cx="1025865" cy="386504"/>
          </a:xfrm>
          <a:prstGeom prst="rect">
            <a:avLst/>
          </a:prstGeom>
          <a:solidFill>
            <a:srgbClr val="9D1D3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1400" dirty="0"/>
              <a:t>Our Service</a:t>
            </a:r>
            <a:endParaRPr lang="en-US" sz="1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DC504817-3D1D-42F8-B525-2209D2AE8F5C}"/>
              </a:ext>
            </a:extLst>
          </p:cNvPr>
          <p:cNvSpPr/>
          <p:nvPr/>
        </p:nvSpPr>
        <p:spPr>
          <a:xfrm>
            <a:off x="6872735" y="5706792"/>
            <a:ext cx="1025865" cy="386504"/>
          </a:xfrm>
          <a:prstGeom prst="rect">
            <a:avLst/>
          </a:prstGeom>
          <a:solidFill>
            <a:srgbClr val="9D1D3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1400" dirty="0"/>
              <a:t>Career</a:t>
            </a:r>
            <a:endParaRPr lang="en-US" sz="1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C8573167-F3D1-4304-AE98-20A74958D080}"/>
              </a:ext>
            </a:extLst>
          </p:cNvPr>
          <p:cNvSpPr/>
          <p:nvPr/>
        </p:nvSpPr>
        <p:spPr>
          <a:xfrm>
            <a:off x="9261767" y="5706792"/>
            <a:ext cx="1025865" cy="386504"/>
          </a:xfrm>
          <a:prstGeom prst="rect">
            <a:avLst/>
          </a:prstGeom>
          <a:solidFill>
            <a:srgbClr val="9D1D3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1400" dirty="0"/>
              <a:t>Contact Us</a:t>
            </a:r>
            <a:endParaRPr lang="en-US" sz="1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xmlns="" id="{0A4C18CB-6493-4170-9931-A71F1509CC82}"/>
              </a:ext>
            </a:extLst>
          </p:cNvPr>
          <p:cNvSpPr txBox="1"/>
          <p:nvPr/>
        </p:nvSpPr>
        <p:spPr>
          <a:xfrm>
            <a:off x="5807968" y="1538256"/>
            <a:ext cx="5180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Home | About Us | Our Service | Career | Contact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6523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30257" t="28560" r="13333" b="16001"/>
          <a:stretch>
            <a:fillRect/>
          </a:stretch>
        </p:blipFill>
        <p:spPr bwMode="auto">
          <a:xfrm>
            <a:off x="1991544" y="0"/>
            <a:ext cx="5400600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596" t="13680" r="4388" b="10197"/>
          <a:stretch>
            <a:fillRect/>
          </a:stretch>
        </p:blipFill>
        <p:spPr bwMode="auto">
          <a:xfrm>
            <a:off x="2207568" y="3284984"/>
            <a:ext cx="7845100" cy="357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直線單箭頭接點 6"/>
          <p:cNvCxnSpPr/>
          <p:nvPr/>
        </p:nvCxnSpPr>
        <p:spPr>
          <a:xfrm flipH="1" flipV="1">
            <a:off x="7032104" y="476672"/>
            <a:ext cx="2736304" cy="288032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2279576" y="764704"/>
            <a:ext cx="72008" cy="2448272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/>
        </p:nvSpPr>
        <p:spPr>
          <a:xfrm>
            <a:off x="2855640" y="4941168"/>
            <a:ext cx="576064" cy="6480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8976320" y="4941168"/>
            <a:ext cx="576064" cy="6480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9120336" y="3356992"/>
            <a:ext cx="576064" cy="6480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19</Words>
  <Application>Microsoft Office PowerPoint</Application>
  <PresentationFormat>自訂</PresentationFormat>
  <Paragraphs>5</Paragraphs>
  <Slides>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3" baseType="lpstr">
      <vt:lpstr>Office 佈景主題</vt:lpstr>
      <vt:lpstr>投影片 1</vt:lpstr>
      <vt:lpstr>投影片 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Landing Page</dc:title>
  <dc:creator>Owner</dc:creator>
  <cp:lastModifiedBy>25 Dundas St Capital</cp:lastModifiedBy>
  <cp:revision>20</cp:revision>
  <dcterms:modified xsi:type="dcterms:W3CDTF">2024-12-08T09:58:08Z</dcterms:modified>
</cp:coreProperties>
</file>